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Corporate Public Relations</a:t>
            </a:r>
            <a:br>
              <a:rPr lang="en-US" dirty="0" smtClean="0"/>
            </a:br>
            <a:r>
              <a:rPr lang="en-US" dirty="0" smtClean="0"/>
              <a:t>Lecture #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Difference between Flyers, Brochures, Posters and Leaflets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35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ua Computers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0001" y="1481138"/>
            <a:ext cx="6003997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16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Flyers, brochures, </a:t>
            </a:r>
            <a:r>
              <a:rPr lang="en-US" dirty="0" smtClean="0"/>
              <a:t>posters, leaflets </a:t>
            </a:r>
            <a:r>
              <a:rPr lang="en-US" dirty="0"/>
              <a:t>are popular </a:t>
            </a:r>
            <a:r>
              <a:rPr lang="en-US" dirty="0" smtClean="0"/>
              <a:t>outdoor techniques </a:t>
            </a:r>
            <a:r>
              <a:rPr lang="en-US" dirty="0"/>
              <a:t>which are still </a:t>
            </a:r>
            <a:r>
              <a:rPr lang="en-US" dirty="0" smtClean="0"/>
              <a:t>used by </a:t>
            </a:r>
            <a:r>
              <a:rPr lang="en-US" dirty="0"/>
              <a:t>many companies. If you </a:t>
            </a:r>
            <a:r>
              <a:rPr lang="en-US" dirty="0" smtClean="0"/>
              <a:t>are also </a:t>
            </a:r>
            <a:r>
              <a:rPr lang="en-US" dirty="0"/>
              <a:t>planning to </a:t>
            </a:r>
            <a:r>
              <a:rPr lang="en-US" dirty="0" smtClean="0"/>
              <a:t>implement the </a:t>
            </a:r>
            <a:r>
              <a:rPr lang="en-US" dirty="0"/>
              <a:t>use of the above in </a:t>
            </a:r>
            <a:r>
              <a:rPr lang="en-US" dirty="0" smtClean="0"/>
              <a:t>sometime</a:t>
            </a:r>
            <a:r>
              <a:rPr lang="en-US" dirty="0"/>
              <a:t>, you got to know </a:t>
            </a:r>
            <a:r>
              <a:rPr lang="en-US" dirty="0" smtClean="0"/>
              <a:t>the basic </a:t>
            </a:r>
            <a:r>
              <a:rPr lang="en-US" dirty="0"/>
              <a:t>difference and </a:t>
            </a:r>
            <a:r>
              <a:rPr lang="en-US" dirty="0" smtClean="0"/>
              <a:t>the functions </a:t>
            </a:r>
            <a:r>
              <a:rPr lang="en-US" dirty="0"/>
              <a:t>of the same.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Difference Between Flyers, Brochures, Posters &amp; Leaflets</a:t>
            </a:r>
          </a:p>
        </p:txBody>
      </p:sp>
    </p:spTree>
    <p:extLst>
      <p:ext uri="{BB962C8B-B14F-4D97-AF65-F5344CB8AC3E}">
        <p14:creationId xmlns:p14="http://schemas.microsoft.com/office/powerpoint/2010/main" val="365885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flyer is commonly known as handbill. </a:t>
            </a:r>
            <a:r>
              <a:rPr lang="en-US" dirty="0" smtClean="0"/>
              <a:t>It is </a:t>
            </a:r>
            <a:r>
              <a:rPr lang="en-US" dirty="0"/>
              <a:t>generally an A4 size paper and is </a:t>
            </a:r>
            <a:r>
              <a:rPr lang="en-US" dirty="0" smtClean="0"/>
              <a:t>mostly used </a:t>
            </a:r>
            <a:r>
              <a:rPr lang="en-US" dirty="0"/>
              <a:t>for small- scale marketing </a:t>
            </a:r>
            <a:r>
              <a:rPr lang="en-US" dirty="0" smtClean="0"/>
              <a:t>often covering </a:t>
            </a:r>
            <a:r>
              <a:rPr lang="en-US" dirty="0"/>
              <a:t>a small region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Flyers are </a:t>
            </a:r>
            <a:r>
              <a:rPr lang="en-US" dirty="0" smtClean="0"/>
              <a:t>still considered </a:t>
            </a:r>
            <a:r>
              <a:rPr lang="en-US" dirty="0"/>
              <a:t>to be a cost effective way </a:t>
            </a:r>
            <a:r>
              <a:rPr lang="en-US" dirty="0" smtClean="0"/>
              <a:t>to reach </a:t>
            </a:r>
            <a:r>
              <a:rPr lang="en-US" dirty="0"/>
              <a:t>to a large customer base. </a:t>
            </a:r>
            <a:r>
              <a:rPr lang="en-US" dirty="0" smtClean="0"/>
              <a:t>Since flyers </a:t>
            </a:r>
            <a:r>
              <a:rPr lang="en-US" dirty="0"/>
              <a:t>hold the audience’s attention for </a:t>
            </a:r>
            <a:r>
              <a:rPr lang="en-US" dirty="0" smtClean="0"/>
              <a:t>a trivial </a:t>
            </a:r>
            <a:r>
              <a:rPr lang="en-US" dirty="0"/>
              <a:t>span of time, it has to be </a:t>
            </a:r>
            <a:r>
              <a:rPr lang="en-US" dirty="0" smtClean="0"/>
              <a:t>designed in </a:t>
            </a:r>
            <a:r>
              <a:rPr lang="en-US" dirty="0"/>
              <a:t>an eye catching manner 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Flyers</a:t>
            </a:r>
          </a:p>
        </p:txBody>
      </p:sp>
    </p:spTree>
    <p:extLst>
      <p:ext uri="{BB962C8B-B14F-4D97-AF65-F5344CB8AC3E}">
        <p14:creationId xmlns:p14="http://schemas.microsoft.com/office/powerpoint/2010/main" val="369152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ua Computers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7081" y="1481138"/>
            <a:ext cx="6669838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2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leaflet is considered to have </a:t>
            </a:r>
            <a:r>
              <a:rPr lang="en-US" dirty="0" smtClean="0"/>
              <a:t>a better </a:t>
            </a:r>
            <a:r>
              <a:rPr lang="en-US" dirty="0"/>
              <a:t>design as compared to </a:t>
            </a:r>
            <a:r>
              <a:rPr lang="en-US" dirty="0" smtClean="0"/>
              <a:t>a flyer </a:t>
            </a:r>
            <a:r>
              <a:rPr lang="en-US" dirty="0"/>
              <a:t>. The standard size of </a:t>
            </a:r>
            <a:r>
              <a:rPr lang="en-US" dirty="0" smtClean="0"/>
              <a:t>a leaflet </a:t>
            </a:r>
            <a:r>
              <a:rPr lang="en-US" dirty="0"/>
              <a:t>is that of an A6 sheet. </a:t>
            </a:r>
            <a:r>
              <a:rPr lang="en-US" dirty="0" smtClean="0"/>
              <a:t>In terms </a:t>
            </a:r>
            <a:r>
              <a:rPr lang="en-US" dirty="0"/>
              <a:t>of cost too, it is a </a:t>
            </a:r>
            <a:r>
              <a:rPr lang="en-US" dirty="0" smtClean="0"/>
              <a:t>bit more expensive.</a:t>
            </a:r>
          </a:p>
          <a:p>
            <a:r>
              <a:rPr lang="en-US" dirty="0" smtClean="0"/>
              <a:t>They are mostly </a:t>
            </a:r>
            <a:r>
              <a:rPr lang="en-US" dirty="0"/>
              <a:t>printed in colors. </a:t>
            </a:r>
            <a:endParaRPr lang="en-US" dirty="0" smtClean="0"/>
          </a:p>
          <a:p>
            <a:r>
              <a:rPr lang="en-US" dirty="0" smtClean="0"/>
              <a:t>They can </a:t>
            </a:r>
            <a:r>
              <a:rPr lang="en-US" dirty="0"/>
              <a:t>be circulated by </a:t>
            </a:r>
            <a:r>
              <a:rPr lang="en-US" dirty="0" smtClean="0"/>
              <a:t>either handing </a:t>
            </a:r>
            <a:r>
              <a:rPr lang="en-US" dirty="0"/>
              <a:t>them over to </a:t>
            </a:r>
            <a:r>
              <a:rPr lang="en-US" dirty="0" smtClean="0"/>
              <a:t>the concerned </a:t>
            </a:r>
            <a:r>
              <a:rPr lang="en-US" dirty="0"/>
              <a:t>audience, </a:t>
            </a:r>
            <a:r>
              <a:rPr lang="en-US" dirty="0" smtClean="0"/>
              <a:t>or inserting </a:t>
            </a:r>
            <a:r>
              <a:rPr lang="en-US" dirty="0"/>
              <a:t>it in the </a:t>
            </a:r>
            <a:r>
              <a:rPr lang="en-US" dirty="0" smtClean="0"/>
              <a:t>local newspaper 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Not </a:t>
            </a:r>
            <a:r>
              <a:rPr lang="en-US" dirty="0"/>
              <a:t>only </a:t>
            </a:r>
            <a:r>
              <a:rPr lang="en-US" dirty="0" smtClean="0"/>
              <a:t>this, leaflets </a:t>
            </a:r>
            <a:r>
              <a:rPr lang="en-US" dirty="0"/>
              <a:t>are often </a:t>
            </a:r>
            <a:r>
              <a:rPr lang="en-US" dirty="0" smtClean="0"/>
              <a:t>placed tactically </a:t>
            </a:r>
            <a:r>
              <a:rPr lang="en-US" dirty="0"/>
              <a:t>at placed </a:t>
            </a:r>
            <a:r>
              <a:rPr lang="en-US" dirty="0" smtClean="0"/>
              <a:t>where people </a:t>
            </a:r>
            <a:r>
              <a:rPr lang="en-US" dirty="0"/>
              <a:t>are bound to take a </a:t>
            </a:r>
            <a:r>
              <a:rPr lang="en-US" dirty="0" smtClean="0"/>
              <a:t>look for </a:t>
            </a:r>
            <a:r>
              <a:rPr lang="en-US" dirty="0"/>
              <a:t>example at tables </a:t>
            </a:r>
            <a:r>
              <a:rPr lang="en-US" dirty="0" smtClean="0"/>
              <a:t>in restaurants</a:t>
            </a:r>
            <a:r>
              <a:rPr lang="en-US" dirty="0"/>
              <a:t>, </a:t>
            </a:r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Leaflets</a:t>
            </a:r>
          </a:p>
        </p:txBody>
      </p:sp>
    </p:spTree>
    <p:extLst>
      <p:ext uri="{BB962C8B-B14F-4D97-AF65-F5344CB8AC3E}">
        <p14:creationId xmlns:p14="http://schemas.microsoft.com/office/powerpoint/2010/main" val="353462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ua Computers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3337" y="1481138"/>
            <a:ext cx="679732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6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Brochures are also known as pamphlets; they are more expensive in comparison to flyers </a:t>
            </a:r>
            <a:r>
              <a:rPr lang="en-US" dirty="0" smtClean="0"/>
              <a:t>and are </a:t>
            </a:r>
            <a:r>
              <a:rPr lang="en-US" dirty="0"/>
              <a:t>generally made for a specific company with particular information in it.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brochure </a:t>
            </a:r>
            <a:r>
              <a:rPr lang="en-US" dirty="0" smtClean="0"/>
              <a:t>is generally a </a:t>
            </a:r>
            <a:r>
              <a:rPr lang="en-US" dirty="0"/>
              <a:t>standard size of single paper in multiple folds each denoted to a specific type </a:t>
            </a:r>
            <a:r>
              <a:rPr lang="en-US" dirty="0" smtClean="0"/>
              <a:t>of information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Brochures </a:t>
            </a:r>
            <a:r>
              <a:rPr lang="en-US" dirty="0"/>
              <a:t>are expected to be retained by the receivers as opposed to flyers. </a:t>
            </a:r>
            <a:endParaRPr lang="en-US" dirty="0" smtClean="0"/>
          </a:p>
          <a:p>
            <a:r>
              <a:rPr lang="en-US" dirty="0" smtClean="0"/>
              <a:t>They also </a:t>
            </a:r>
            <a:r>
              <a:rPr lang="en-US" dirty="0"/>
              <a:t>need to be appealing in its look and this work is done effortlessly by many Brochure </a:t>
            </a:r>
            <a:r>
              <a:rPr lang="en-US" dirty="0" smtClean="0"/>
              <a:t>and Logo </a:t>
            </a:r>
            <a:r>
              <a:rPr lang="en-US" dirty="0"/>
              <a:t>Designing Company in the country.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Brochures</a:t>
            </a:r>
          </a:p>
        </p:txBody>
      </p:sp>
    </p:spTree>
    <p:extLst>
      <p:ext uri="{BB962C8B-B14F-4D97-AF65-F5344CB8AC3E}">
        <p14:creationId xmlns:p14="http://schemas.microsoft.com/office/powerpoint/2010/main" val="263940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Dua Computers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34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They are bigger in size and the size </a:t>
            </a:r>
            <a:r>
              <a:rPr lang="en-US" dirty="0" smtClean="0"/>
              <a:t>may vary.</a:t>
            </a:r>
          </a:p>
          <a:p>
            <a:r>
              <a:rPr lang="en-US" dirty="0" smtClean="0"/>
              <a:t>They </a:t>
            </a:r>
            <a:r>
              <a:rPr lang="en-US" dirty="0"/>
              <a:t>are generally put up at </a:t>
            </a:r>
            <a:r>
              <a:rPr lang="en-US" dirty="0" smtClean="0"/>
              <a:t>places where </a:t>
            </a:r>
            <a:r>
              <a:rPr lang="en-US" dirty="0"/>
              <a:t>there is maximum </a:t>
            </a:r>
            <a:r>
              <a:rPr lang="en-US" dirty="0" smtClean="0"/>
              <a:t>visibility expected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poster should have a </a:t>
            </a:r>
            <a:r>
              <a:rPr lang="en-US" dirty="0" smtClean="0"/>
              <a:t>catchy line </a:t>
            </a:r>
            <a:r>
              <a:rPr lang="en-US" dirty="0"/>
              <a:t>and attractive visuals to grab </a:t>
            </a:r>
            <a:r>
              <a:rPr lang="en-US" dirty="0" smtClean="0"/>
              <a:t>the attention </a:t>
            </a:r>
            <a:r>
              <a:rPr lang="en-US" dirty="0"/>
              <a:t>of the TG.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text should </a:t>
            </a:r>
            <a:r>
              <a:rPr lang="en-US" dirty="0" smtClean="0"/>
              <a:t>be less </a:t>
            </a:r>
            <a:r>
              <a:rPr lang="en-US" dirty="0"/>
              <a:t>so that the person reading it has </a:t>
            </a:r>
            <a:r>
              <a:rPr lang="en-US" dirty="0" smtClean="0"/>
              <a:t>his interest </a:t>
            </a:r>
            <a:r>
              <a:rPr lang="en-US" dirty="0"/>
              <a:t>intact while going through </a:t>
            </a:r>
            <a:r>
              <a:rPr lang="en-US" dirty="0" err="1" smtClean="0"/>
              <a:t>theposter</a:t>
            </a:r>
            <a:r>
              <a:rPr lang="en-US" dirty="0" smtClean="0"/>
              <a:t> 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Posters</a:t>
            </a:r>
          </a:p>
        </p:txBody>
      </p:sp>
    </p:spTree>
    <p:extLst>
      <p:ext uri="{BB962C8B-B14F-4D97-AF65-F5344CB8AC3E}">
        <p14:creationId xmlns:p14="http://schemas.microsoft.com/office/powerpoint/2010/main" val="109338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</TotalTime>
  <Words>397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Corporate Public Relations Lecture # 9</vt:lpstr>
      <vt:lpstr>Difference Between Flyers, Brochures, Posters &amp; Leaflets</vt:lpstr>
      <vt:lpstr>Flyers</vt:lpstr>
      <vt:lpstr>PowerPoint Presentation</vt:lpstr>
      <vt:lpstr>Leaflets</vt:lpstr>
      <vt:lpstr>PowerPoint Presentation</vt:lpstr>
      <vt:lpstr>Brochures</vt:lpstr>
      <vt:lpstr>PowerPoint Presentation</vt:lpstr>
      <vt:lpstr>Posters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 Computers</dc:creator>
  <cp:lastModifiedBy>Dua Computers</cp:lastModifiedBy>
  <cp:revision>4</cp:revision>
  <dcterms:created xsi:type="dcterms:W3CDTF">2006-08-16T00:00:00Z</dcterms:created>
  <dcterms:modified xsi:type="dcterms:W3CDTF">2017-12-18T07:01:49Z</dcterms:modified>
</cp:coreProperties>
</file>